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  <p:sldId id="260" r:id="rId5"/>
    <p:sldId id="261" r:id="rId6"/>
    <p:sldId id="264" r:id="rId7"/>
    <p:sldId id="265" r:id="rId8"/>
    <p:sldId id="266" r:id="rId9"/>
    <p:sldId id="259" r:id="rId10"/>
    <p:sldId id="270" r:id="rId11"/>
    <p:sldId id="271" r:id="rId12"/>
    <p:sldId id="262" r:id="rId13"/>
    <p:sldId id="263" r:id="rId14"/>
    <p:sldId id="256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45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45FB-DB4B-174C-869D-05071554D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56EF0-904A-E64D-89F9-F0CEA50ED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8DB3B-7F4C-4848-B42B-D4209989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C62A8-5001-F443-83F0-E4A1B7CB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748C8-9E10-634E-BE87-60BCC32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5027-D377-3448-BF16-C6E7D17D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AFC05-64F8-4145-800B-4B43E3077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032-B6BD-B04E-9238-55C34A85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1438-CEEB-AE45-A81C-B5526335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3CE48-3ECF-834B-AF3D-36D565CE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8B356-FC4E-0E47-9132-F6ACBF9A3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83C3C-418D-DC44-A766-BF68FDFDB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E18D-4642-0842-8AEB-FA16BAE7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E91B-CCAE-F242-9ADE-02119033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641F-C86F-CE4A-B3DC-5EE58986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BC0A-7643-4A42-8AED-2720210A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CAC1-81FB-0845-8101-F35B417E4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5FE1F-2861-4941-879D-16075825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F1E6-E069-924E-AF2E-B41D3DCB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0ED08-0097-4B43-A222-0E4ABCEF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8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4EA4-43C7-8042-BED7-9043454E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B840-345B-D641-956A-57F70E36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D103-8ADE-6642-BE78-6F6EDCC1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7E25-5A13-6E45-A12B-782F605F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F938-740F-7B4B-977E-ABB360FD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7AA5-8E26-624A-9363-056ECA2B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9DE2-E129-9A46-B487-2038A144D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84869-A1D4-F54D-9B6C-A98C15925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1C4A2-2C59-9A46-9DEA-A1D5CDA5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1E1B-1AEF-F547-9677-0D1F76CB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77691-09B9-CD4E-8904-B1864975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CF66-D1A3-0B4F-9408-9EEBB197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AA8B9-7818-0143-9B9C-96FC164D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9C9A4-DCE0-2849-AD73-26FB367C5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DF858-23EF-4C41-9ECB-51BF5957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30E64-B519-1D44-99FD-3030F8014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4EA34-51C9-8A45-BBCB-461C56E7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A8ADD-903D-0648-B705-4723ED7D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BCE8-BBA8-2E48-A1EC-EA8BDE2A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2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0484-5AF1-1F46-B136-1D6D8E7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4322F-5B8C-FB46-9D99-F7C3AB31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1D342-1C1B-2842-A2A1-9420A2F2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CFDEE-8499-A745-922F-D58E6A53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424FA-8505-594B-97FD-F2ECA494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C2884-934C-5A43-BA7F-150D9340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A30F-DF58-0846-BB4F-FA68F394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1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6C7F-53E9-1B4A-8DEA-FDE84E7D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747E-9483-0A4E-9716-D2CF2CC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C6A7-7917-3A46-AEA4-E0DEF6AD1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2DBFD-3D3D-0348-9748-86B0A136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06332-60D9-8744-BFF1-6A7DB763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C93A-D836-284B-91A0-F2198287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DF32-74D5-794D-B35E-9253B5EF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0DB24-2A64-9443-B647-25F62BA9E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F230A-2871-7A44-AF6E-CDBA353BF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510D8-5A8A-FA49-BE7E-D7D9A9CA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38052-A25E-C845-B8CC-9C88A36C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1D50F-B446-CF4F-9180-3C645B7C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CAA2F-066E-654C-A574-E70871EF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E8D19-A58C-084F-9CB9-A555E576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00BB-4A02-4B46-868A-0F0943790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6071A-014D-8F47-BE8E-B9831ABFEF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D688E-A962-6A4C-9288-889CBC6FC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5353-6788-674E-A5AB-5192E2801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0DCA-81B4-AE45-A9E6-FDFAAE2F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6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B0DF-AC88-C84C-84BF-9E0E1B7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 Organism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B2296-B084-3649-B2A0-7862FEC8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5654"/>
            <a:ext cx="12192000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CF6E-2429-1D43-AEFF-6FB9E55B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Organism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0F1D4E-63AB-8B4F-83EE-F3362AC5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2" y="1531426"/>
            <a:ext cx="9848335" cy="47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6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, sitting, cake, table&#10;&#10;Description automatically generated">
            <a:extLst>
              <a:ext uri="{FF2B5EF4-FFF2-40B4-BE49-F238E27FC236}">
                <a16:creationId xmlns:a16="http://schemas.microsoft.com/office/drawing/2014/main" id="{7FC51AA6-DE4C-344E-B1CC-3ED2E291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60" y="4802874"/>
            <a:ext cx="6191572" cy="1470926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8DF7EC-BEFC-C340-A2FE-CE600A52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679"/>
            <a:ext cx="4660900" cy="157480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BBB83F-AC78-1E44-9E5C-16CC91C4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30" y="3912737"/>
            <a:ext cx="4660900" cy="533400"/>
          </a:xfrm>
          <a:prstGeom prst="rect">
            <a:avLst/>
          </a:prstGeom>
        </p:spPr>
      </p:pic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FE03E0-53EF-D845-9298-BD8C43D9D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82" y="2569873"/>
            <a:ext cx="1447800" cy="1104900"/>
          </a:xfrm>
          <a:prstGeom prst="rect">
            <a:avLst/>
          </a:prstGeom>
        </p:spPr>
      </p:pic>
      <p:pic>
        <p:nvPicPr>
          <p:cNvPr id="14" name="Picture 13" descr="A picture containing bird, hawk, eagle&#10;&#10;Description automatically generated">
            <a:extLst>
              <a:ext uri="{FF2B5EF4-FFF2-40B4-BE49-F238E27FC236}">
                <a16:creationId xmlns:a16="http://schemas.microsoft.com/office/drawing/2014/main" id="{B123DC1B-C56C-A14E-BA5B-F561DFBEF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177" y="2600486"/>
            <a:ext cx="1447800" cy="1016000"/>
          </a:xfrm>
          <a:prstGeom prst="rect">
            <a:avLst/>
          </a:prstGeom>
        </p:spPr>
      </p:pic>
      <p:pic>
        <p:nvPicPr>
          <p:cNvPr id="12" name="Picture 11" descr="A picture containing tool&#10;&#10;Description automatically generated">
            <a:extLst>
              <a:ext uri="{FF2B5EF4-FFF2-40B4-BE49-F238E27FC236}">
                <a16:creationId xmlns:a16="http://schemas.microsoft.com/office/drawing/2014/main" id="{7CAA856D-A7FA-414D-A06A-87B46CFD1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2" y="2569873"/>
            <a:ext cx="1490330" cy="110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079C9-1FBA-CA48-987B-B412F97F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13760" cy="132556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Social Molecules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780903-04DF-3647-80F3-CBA191689029}"/>
              </a:ext>
            </a:extLst>
          </p:cNvPr>
          <p:cNvSpPr txBox="1">
            <a:spLocks/>
          </p:cNvSpPr>
          <p:nvPr/>
        </p:nvSpPr>
        <p:spPr>
          <a:xfrm>
            <a:off x="6832602" y="350999"/>
            <a:ext cx="4813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Social Atoms</a:t>
            </a:r>
          </a:p>
        </p:txBody>
      </p:sp>
    </p:spTree>
    <p:extLst>
      <p:ext uri="{BB962C8B-B14F-4D97-AF65-F5344CB8AC3E}">
        <p14:creationId xmlns:p14="http://schemas.microsoft.com/office/powerpoint/2010/main" val="67248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9831-E069-2C45-9C44-FAC24976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Organism/Molecules</a:t>
            </a:r>
          </a:p>
        </p:txBody>
      </p: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F691B43-F55D-8440-894A-F18BAAAF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765"/>
            <a:ext cx="12192000" cy="2462469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B124009-6FB8-3A49-9791-4119DDFE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59" y="5497940"/>
            <a:ext cx="2590800" cy="7747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6813D0A-5D20-8646-BCE1-4161F0AD2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298" y="5256640"/>
            <a:ext cx="5854700" cy="1257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8AAC2-3BE5-D94E-AB4D-D353B0C3575F}"/>
              </a:ext>
            </a:extLst>
          </p:cNvPr>
          <p:cNvCxnSpPr>
            <a:cxnSpLocks/>
          </p:cNvCxnSpPr>
          <p:nvPr/>
        </p:nvCxnSpPr>
        <p:spPr>
          <a:xfrm flipH="1">
            <a:off x="-73573" y="4900968"/>
            <a:ext cx="12192001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9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832A91-729F-E34A-A37A-22493E7E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841500"/>
            <a:ext cx="7747000" cy="3556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7820C8-3831-184A-9304-10182A5B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0" y="1841500"/>
            <a:ext cx="1574800" cy="35560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D62F48-96E5-664E-B993-09837B8BD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60600"/>
            <a:ext cx="3416300" cy="14859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C4E2A3-CC57-BB44-9817-1E1604EF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260600"/>
            <a:ext cx="3543300" cy="1485900"/>
          </a:xfrm>
          <a:prstGeom prst="rect">
            <a:avLst/>
          </a:prstGeom>
        </p:spPr>
      </p:pic>
      <p:pic>
        <p:nvPicPr>
          <p:cNvPr id="8" name="Picture 7" descr="A picture containing graphical user interface, logo&#10;&#10;Description automatically generated">
            <a:extLst>
              <a:ext uri="{FF2B5EF4-FFF2-40B4-BE49-F238E27FC236}">
                <a16:creationId xmlns:a16="http://schemas.microsoft.com/office/drawing/2014/main" id="{A39CE37F-A3EE-514F-9D69-8B4F13F60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2260600"/>
            <a:ext cx="2286000" cy="14859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930A8E9-28B5-C64E-B6FC-9415DD309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3822700"/>
            <a:ext cx="3644900" cy="24511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0CD67D-7244-2140-8CFA-F51F88181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00" y="3822700"/>
            <a:ext cx="2781300" cy="2451100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359FB81-F926-C348-B900-EAD8B5382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00" y="3822700"/>
            <a:ext cx="2832100" cy="245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32D35-BD62-9D44-BE30-431D1C68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anchor="ctr">
            <a:normAutofit/>
          </a:bodyPr>
          <a:lstStyle/>
          <a:p>
            <a:r>
              <a:rPr lang="en-US" sz="5200"/>
              <a:t>Location Atoms</a:t>
            </a:r>
          </a:p>
        </p:txBody>
      </p:sp>
    </p:spTree>
    <p:extLst>
      <p:ext uri="{BB962C8B-B14F-4D97-AF65-F5344CB8AC3E}">
        <p14:creationId xmlns:p14="http://schemas.microsoft.com/office/powerpoint/2010/main" val="408619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0613CD0-902C-AE4D-822D-5FED5D3B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71" y="1167935"/>
            <a:ext cx="7511257" cy="49486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761CA90-D2B1-CC40-9036-E19C889A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3387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1AA01157-99C6-544F-9E7C-4569D378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41500"/>
            <a:ext cx="9829800" cy="21717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9C6FB6-D12D-594E-9A1F-8BD4EDE8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315769"/>
            <a:ext cx="59690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C0719-0A3A-8646-A36B-AC88AA7F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Footer Molecules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8C1FC1-2EFF-F74E-A6CD-C63C68E25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4315769"/>
            <a:ext cx="2032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D2A5C6D-759E-194E-9DC3-CFF3CE65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9" y="2093189"/>
            <a:ext cx="2049230" cy="2561537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2006E4-1E96-6D41-B0B1-2D143D56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9" y="2093189"/>
            <a:ext cx="2108059" cy="2561537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DB0549-5EB4-5241-A72E-E1C6F54C0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69" y="2093189"/>
            <a:ext cx="1707377" cy="257065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7042C5-4C28-0942-9392-3AF445DC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827" y="2117163"/>
            <a:ext cx="1507633" cy="262367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BE2E41-45EE-6A45-B6E1-38929DAC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030" y="4900034"/>
            <a:ext cx="2273301" cy="12192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579886-0F9C-D442-8249-51311C479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11" y="4900034"/>
            <a:ext cx="1765300" cy="1219200"/>
          </a:xfrm>
          <a:prstGeom prst="rect">
            <a:avLst/>
          </a:prstGeom>
        </p:spPr>
      </p:pic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01990DDC-C9CC-2144-882F-34A95CE7B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057" y="4900035"/>
            <a:ext cx="1601728" cy="1226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D2735-25B4-714E-93C4-2DC9F9FB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anchor="ctr">
            <a:normAutofit/>
          </a:bodyPr>
          <a:lstStyle/>
          <a:p>
            <a:r>
              <a:rPr lang="en-US" sz="5200"/>
              <a:t>Footer Atoms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7D0FB5E-4D11-104A-9C5A-F271F7A8C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641" y="2470326"/>
            <a:ext cx="2324100" cy="21844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FAE82DD-AF12-5946-866F-BD28F2890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3226" y="2723940"/>
            <a:ext cx="1397000" cy="189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6BD139-4541-CC49-85E8-DBA99EAF6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616" y="5508377"/>
            <a:ext cx="5582802" cy="6176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72C0DA-2376-B640-B26D-3201834F27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6098" y="5110575"/>
            <a:ext cx="5541837" cy="1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0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79BB-489F-D344-AFFD-96DD7AF4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 Molecules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68202BD-DD98-7745-B8A9-CDC62CD4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862" y="1690688"/>
            <a:ext cx="2463800" cy="11557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2E98FA2-635B-174A-BE9A-8AC71CD1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2" y="1746250"/>
            <a:ext cx="6146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3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F8489C00-502C-854B-AF4E-B5FC98C0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76" y="1736080"/>
            <a:ext cx="3251200" cy="12446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AEDFF51-1B23-D646-B6EB-8AB4FFAF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15" y="3267904"/>
            <a:ext cx="2379019" cy="227679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204A456-F414-174B-98E2-54EB10D45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58" y="516879"/>
            <a:ext cx="2764790" cy="3111500"/>
          </a:xfrm>
          <a:prstGeom prst="rect">
            <a:avLst/>
          </a:prstGeom>
        </p:spPr>
      </p:pic>
      <p:pic>
        <p:nvPicPr>
          <p:cNvPr id="8" name="Picture 7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82998FF1-FF06-9A43-BB16-ABD654D0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205" y="1231900"/>
            <a:ext cx="2379019" cy="19401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4288284-162C-D64C-B3A4-FA35DED76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206" y="3429000"/>
            <a:ext cx="2475588" cy="211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10145-C5AB-CD4D-AEF9-C9BF61D9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anchor="ctr">
            <a:normAutofit/>
          </a:bodyPr>
          <a:lstStyle/>
          <a:p>
            <a:r>
              <a:rPr lang="en-US" sz="5200"/>
              <a:t>Navbar Atoms</a:t>
            </a:r>
          </a:p>
        </p:txBody>
      </p:sp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01BAA9-1756-424D-B2E4-4405EE591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540" y="3477890"/>
            <a:ext cx="2057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50C7-6A9F-DC4A-B38A-37F0B3B7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5" y="256523"/>
            <a:ext cx="10515600" cy="1325563"/>
          </a:xfrm>
        </p:spPr>
        <p:txBody>
          <a:bodyPr/>
          <a:lstStyle/>
          <a:p>
            <a:r>
              <a:rPr lang="en-US" dirty="0"/>
              <a:t>Hero Organism/Molecules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101CC3-C75C-EB47-B79B-3C4A0C9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020"/>
            <a:ext cx="12192000" cy="46318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F79F08-E454-1D48-8B17-BE6E01114D40}"/>
              </a:ext>
            </a:extLst>
          </p:cNvPr>
          <p:cNvCxnSpPr>
            <a:cxnSpLocks/>
          </p:cNvCxnSpPr>
          <p:nvPr/>
        </p:nvCxnSpPr>
        <p:spPr>
          <a:xfrm>
            <a:off x="6096000" y="1223319"/>
            <a:ext cx="0" cy="554849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9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8CDB747A-D63E-3C4C-ADCD-46CA2C89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752600"/>
            <a:ext cx="5562600" cy="4178300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3CFFBD4-9FB1-1F42-9C1D-57B898BD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752600"/>
            <a:ext cx="5245100" cy="1244600"/>
          </a:xfrm>
          <a:prstGeom prst="rect">
            <a:avLst/>
          </a:prstGeom>
        </p:spPr>
      </p:pic>
      <p:pic>
        <p:nvPicPr>
          <p:cNvPr id="10" name="Picture 9" descr="Text, background pattern&#10;&#10;Description automatically generated">
            <a:extLst>
              <a:ext uri="{FF2B5EF4-FFF2-40B4-BE49-F238E27FC236}">
                <a16:creationId xmlns:a16="http://schemas.microsoft.com/office/drawing/2014/main" id="{BE3909C7-64DB-334C-864F-D7C84A97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3086100"/>
            <a:ext cx="5245100" cy="16891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428EB57-B91C-B047-BA82-04D20253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4851400"/>
            <a:ext cx="52451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6778D-DB71-EC43-B871-065C4D59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88"/>
            <a:ext cx="12192000" cy="1092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b="1" dirty="0"/>
              <a:t>	Hero Atoms</a:t>
            </a:r>
          </a:p>
        </p:txBody>
      </p:sp>
    </p:spTree>
    <p:extLst>
      <p:ext uri="{BB962C8B-B14F-4D97-AF65-F5344CB8AC3E}">
        <p14:creationId xmlns:p14="http://schemas.microsoft.com/office/powerpoint/2010/main" val="268684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28C5-DF3D-8745-8CB4-501E667A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Organism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6E21BB2-B7D1-EB44-AB60-D9B2CF34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802"/>
            <a:ext cx="12192000" cy="45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9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FBA6-5831-2445-8526-7440C124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Molecule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93BE59D9-86D5-C94A-9A80-543C48D5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34" y="562147"/>
            <a:ext cx="3510177" cy="57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9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5C39-390B-8C42-ADE0-408BCBBB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Atoms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FADA1616-1886-8144-94FF-8E0D2169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16" y="1416050"/>
            <a:ext cx="3060700" cy="4025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D4C4262-E057-3144-99E1-EFB83768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60" y="2715419"/>
            <a:ext cx="2260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7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AE35-5BBF-EB40-8D24-9CB1DC2A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C516FB-9E82-3D4A-AA53-E5706564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" y="2550146"/>
            <a:ext cx="11353800" cy="15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</Words>
  <Application>Microsoft Macintosh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Navbar Organism</vt:lpstr>
      <vt:lpstr>Navbar Molecules</vt:lpstr>
      <vt:lpstr>Navbar Atoms</vt:lpstr>
      <vt:lpstr>Hero Organism/Molecules</vt:lpstr>
      <vt:lpstr> Hero Atoms</vt:lpstr>
      <vt:lpstr>Main Organism</vt:lpstr>
      <vt:lpstr>Main Molecule</vt:lpstr>
      <vt:lpstr>Main Atoms</vt:lpstr>
      <vt:lpstr>Comments</vt:lpstr>
      <vt:lpstr>Social Organism</vt:lpstr>
      <vt:lpstr>Social Molecules</vt:lpstr>
      <vt:lpstr>Locations Organism/Molecules</vt:lpstr>
      <vt:lpstr>Location Atoms</vt:lpstr>
      <vt:lpstr>Footer</vt:lpstr>
      <vt:lpstr>Footer Molecules</vt:lpstr>
      <vt:lpstr>Footer Atoms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Footer</dc:title>
  <dc:creator>Anna Farrell</dc:creator>
  <cp:lastModifiedBy>Anna Farrell</cp:lastModifiedBy>
  <cp:revision>2</cp:revision>
  <dcterms:created xsi:type="dcterms:W3CDTF">2020-11-06T02:02:22Z</dcterms:created>
  <dcterms:modified xsi:type="dcterms:W3CDTF">2020-11-06T02:04:57Z</dcterms:modified>
</cp:coreProperties>
</file>